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601200" cy="12801600" type="A3"/>
  <p:notesSz cx="6858000" cy="9144000"/>
  <p:defaultTextStyle>
    <a:defPPr>
      <a:defRPr lang="pt-BR"/>
    </a:defPPr>
    <a:lvl1pPr marL="0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750" y="1938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1" y="8706408"/>
            <a:ext cx="9608643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720090" y="3271523"/>
            <a:ext cx="8161020" cy="3415554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67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720090" y="6741667"/>
            <a:ext cx="8161020" cy="2239447"/>
          </a:xfrm>
        </p:spPr>
        <p:txBody>
          <a:bodyPr lIns="64008" rIns="64008"/>
          <a:lstStyle>
            <a:lvl1pPr marL="0" marR="89611" indent="0" algn="r">
              <a:buNone/>
              <a:defRPr>
                <a:solidFill>
                  <a:schemeClr val="tx2"/>
                </a:solidFill>
              </a:defRPr>
            </a:lvl1pPr>
            <a:lvl2pPr marL="640080" indent="0" algn="ctr">
              <a:buNone/>
            </a:lvl2pPr>
            <a:lvl3pPr marL="1280160" indent="0" algn="ctr">
              <a:buNone/>
            </a:lvl3pPr>
            <a:lvl4pPr marL="1920240" indent="0" algn="ctr">
              <a:buNone/>
            </a:lvl4pPr>
            <a:lvl5pPr marL="2560320" indent="0" algn="ctr">
              <a:buNone/>
            </a:lvl5pPr>
            <a:lvl6pPr marL="3200400" indent="0" algn="ctr">
              <a:buNone/>
            </a:lvl6pPr>
            <a:lvl7pPr marL="3840480" indent="0" algn="ctr">
              <a:buNone/>
            </a:lvl7pPr>
            <a:lvl8pPr marL="4480560" indent="0" algn="ctr">
              <a:buNone/>
            </a:lvl8pPr>
            <a:lvl9pPr marL="512064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953" y="9245600"/>
            <a:ext cx="9605153" cy="3569231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186CC1-CE44-4E15-9E6F-6C486B5746F6}" type="datetimeFigureOut">
              <a:rPr lang="pt-BR" smtClean="0"/>
              <a:pPr/>
              <a:t>22/04/2012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0DB71A-F8C4-4BCE-8501-90293D0B6F1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80060" y="2765148"/>
            <a:ext cx="8641080" cy="81873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6CC1-CE44-4E15-9E6F-6C486B5746F6}" type="datetimeFigureOut">
              <a:rPr lang="pt-BR" smtClean="0"/>
              <a:pPr/>
              <a:t>22/04/2012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DB71A-F8C4-4BCE-8501-90293D0B6F1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6213" y="512662"/>
            <a:ext cx="1866344" cy="1043982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80060" y="512663"/>
            <a:ext cx="6640830" cy="10439819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6CC1-CE44-4E15-9E6F-6C486B5746F6}" type="datetimeFigureOut">
              <a:rPr lang="pt-BR" smtClean="0"/>
              <a:pPr/>
              <a:t>22/04/2012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DB71A-F8C4-4BCE-8501-90293D0B6F1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6CC1-CE44-4E15-9E6F-6C486B5746F6}" type="datetimeFigureOut">
              <a:rPr lang="pt-BR" smtClean="0"/>
              <a:pPr/>
              <a:t>22/04/2012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DB71A-F8C4-4BCE-8501-90293D0B6F1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8495" y="1978129"/>
            <a:ext cx="8161020" cy="341376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67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118849" y="5472529"/>
            <a:ext cx="4800600" cy="2715791"/>
          </a:xfrm>
        </p:spPr>
        <p:txBody>
          <a:bodyPr lIns="128016" rIns="128016" anchor="t"/>
          <a:lstStyle>
            <a:lvl1pPr marL="0" indent="0" algn="l">
              <a:buNone/>
              <a:defRPr sz="3200">
                <a:solidFill>
                  <a:schemeClr val="tx1"/>
                </a:solidFill>
              </a:defRPr>
            </a:lvl1pPr>
            <a:lvl2pPr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6CC1-CE44-4E15-9E6F-6C486B5746F6}" type="datetimeFigureOut">
              <a:rPr lang="pt-BR" smtClean="0"/>
              <a:pPr/>
              <a:t>22/04/2012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DB71A-F8C4-4BCE-8501-90293D0B6F1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818514" y="5610214"/>
            <a:ext cx="192024" cy="42672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622777" y="5610214"/>
            <a:ext cx="192024" cy="42672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80060" y="2765147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80610" y="2765147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6CC1-CE44-4E15-9E6F-6C486B5746F6}" type="datetimeFigureOut">
              <a:rPr lang="pt-BR" smtClean="0"/>
              <a:pPr/>
              <a:t>22/04/2012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DB71A-F8C4-4BCE-8501-90293D0B6F1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8641080" cy="21336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80060" y="10099040"/>
            <a:ext cx="4242197" cy="14224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56032" anchor="ctr"/>
          <a:lstStyle>
            <a:lvl1pPr marL="0" indent="0">
              <a:buNone/>
              <a:defRPr sz="3400" b="0">
                <a:solidFill>
                  <a:schemeClr val="bg1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500" b="1"/>
            </a:lvl3pPr>
            <a:lvl4pPr>
              <a:buNone/>
              <a:defRPr sz="2200" b="1"/>
            </a:lvl4pPr>
            <a:lvl5pPr>
              <a:buNone/>
              <a:defRPr sz="22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877278" y="10099040"/>
            <a:ext cx="4243864" cy="14224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56032" anchor="ctr"/>
          <a:lstStyle>
            <a:lvl1pPr marL="0" indent="0">
              <a:buNone/>
              <a:defRPr sz="3400" b="0">
                <a:solidFill>
                  <a:schemeClr val="bg1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500" b="1"/>
            </a:lvl3pPr>
            <a:lvl4pPr>
              <a:buNone/>
              <a:defRPr sz="2200" b="1"/>
            </a:lvl4pPr>
            <a:lvl5pPr>
              <a:buNone/>
              <a:defRPr sz="22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80060" y="2696016"/>
            <a:ext cx="4242197" cy="73579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877277" y="2696016"/>
            <a:ext cx="4243864" cy="73579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6CC1-CE44-4E15-9E6F-6C486B5746F6}" type="datetimeFigureOut">
              <a:rPr lang="pt-BR" smtClean="0"/>
              <a:pPr/>
              <a:t>22/04/2012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DB71A-F8C4-4BCE-8501-90293D0B6F1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6CC1-CE44-4E15-9E6F-6C486B5746F6}" type="datetimeFigureOut">
              <a:rPr lang="pt-BR" smtClean="0"/>
              <a:pPr/>
              <a:t>22/04/2012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DB71A-F8C4-4BCE-8501-90293D0B6F1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86CC1-CE44-4E15-9E6F-6C486B5746F6}" type="datetimeFigureOut">
              <a:rPr lang="pt-BR" smtClean="0"/>
              <a:pPr/>
              <a:t>22/04/2012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DB71A-F8C4-4BCE-8501-90293D0B6F1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0120" y="9103360"/>
            <a:ext cx="7855865" cy="85344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3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640580" y="9996190"/>
            <a:ext cx="4173322" cy="1706880"/>
          </a:xfrm>
        </p:spPr>
        <p:txBody>
          <a:bodyPr/>
          <a:lstStyle>
            <a:lvl1pPr marL="0" indent="0" algn="r">
              <a:buNone/>
              <a:defRPr sz="22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60120" y="512064"/>
            <a:ext cx="7853782" cy="8534400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063384" y="11961495"/>
            <a:ext cx="2016252" cy="682752"/>
          </a:xfrm>
        </p:spPr>
        <p:txBody>
          <a:bodyPr/>
          <a:lstStyle>
            <a:extLst/>
          </a:lstStyle>
          <a:p>
            <a:fld id="{A1186CC1-CE44-4E15-9E6F-6C486B5746F6}" type="datetimeFigureOut">
              <a:rPr lang="pt-BR" smtClean="0"/>
              <a:pPr/>
              <a:t>22/04/2012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DB71A-F8C4-4BCE-8501-90293D0B6F1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98294" y="10161017"/>
            <a:ext cx="7520940" cy="1210033"/>
          </a:xfrm>
          <a:noFill/>
        </p:spPr>
        <p:txBody>
          <a:bodyPr lIns="128016" tIns="0" rIns="128016" anchor="t"/>
          <a:lstStyle>
            <a:lvl1pPr marL="0" marR="25603" indent="0" algn="r">
              <a:buNone/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40030" y="354607"/>
            <a:ext cx="9121140" cy="8193024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45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186CC1-CE44-4E15-9E6F-6C486B5746F6}" type="datetimeFigureOut">
              <a:rPr lang="pt-BR" smtClean="0"/>
              <a:pPr/>
              <a:t>22/04/2012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599076" y="11961496"/>
            <a:ext cx="2468215" cy="68156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0DB71A-F8C4-4BCE-8501-90293D0B6F1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030" y="9081561"/>
            <a:ext cx="8479204" cy="1050321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42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524237" y="11097214"/>
            <a:ext cx="5187655" cy="171934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8016" tIns="64008" rIns="128016" bIns="64008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510003" y="11086154"/>
            <a:ext cx="3874974" cy="174244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8016" tIns="64008" rIns="128016" bIns="64008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344" y="10810339"/>
            <a:ext cx="3572430" cy="2017620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28016" tIns="64008" rIns="128016" bIns="64008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698" y="10803778"/>
            <a:ext cx="3575784" cy="202418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9097318" y="9311755"/>
            <a:ext cx="192024" cy="42672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901581" y="9311755"/>
            <a:ext cx="192024" cy="42672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24237" y="11097214"/>
            <a:ext cx="5187655" cy="171934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8016" tIns="64008" rIns="128016" bIns="64008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510003" y="11086154"/>
            <a:ext cx="3874974" cy="174244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8016" tIns="64008" rIns="128016" bIns="64008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344" y="10810339"/>
            <a:ext cx="3572430" cy="2017620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28016" tIns="64008" rIns="128016" bIns="64008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698" y="10803778"/>
            <a:ext cx="3575784" cy="202418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80060" y="2765147"/>
            <a:ext cx="8641080" cy="8448464"/>
          </a:xfrm>
          <a:prstGeom prst="rect">
            <a:avLst/>
          </a:prstGeom>
        </p:spPr>
        <p:txBody>
          <a:bodyPr vert="horz" lIns="128016" tIns="64008" rIns="128016" bIns="64008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7063384" y="11961495"/>
            <a:ext cx="2016252" cy="682752"/>
          </a:xfrm>
          <a:prstGeom prst="rect">
            <a:avLst/>
          </a:prstGeom>
        </p:spPr>
        <p:txBody>
          <a:bodyPr vert="horz" lIns="128016" tIns="64008" rIns="128016" bIns="64008" anchor="b"/>
          <a:lstStyle>
            <a:lvl1pPr algn="l" eaLnBrk="1" latinLnBrk="0" hangingPunct="1">
              <a:defRPr kumimoji="0" sz="1400">
                <a:solidFill>
                  <a:schemeClr val="tx1"/>
                </a:solidFill>
              </a:defRPr>
            </a:lvl1pPr>
            <a:extLst/>
          </a:lstStyle>
          <a:p>
            <a:fld id="{A1186CC1-CE44-4E15-9E6F-6C486B5746F6}" type="datetimeFigureOut">
              <a:rPr lang="pt-BR" smtClean="0"/>
              <a:pPr/>
              <a:t>22/04/2012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599076" y="11961496"/>
            <a:ext cx="2468215" cy="681567"/>
          </a:xfrm>
          <a:prstGeom prst="rect">
            <a:avLst/>
          </a:prstGeom>
        </p:spPr>
        <p:txBody>
          <a:bodyPr vert="horz" lIns="128016" tIns="64008" rIns="128016" bIns="64008" anchor="b"/>
          <a:lstStyle>
            <a:lvl1pPr algn="r" eaLnBrk="1" latinLnBrk="0" hangingPunct="1">
              <a:defRPr kumimoji="0" sz="14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9079636" y="11961496"/>
            <a:ext cx="384048" cy="681567"/>
          </a:xfrm>
          <a:prstGeom prst="rect">
            <a:avLst/>
          </a:prstGeom>
        </p:spPr>
        <p:txBody>
          <a:bodyPr vert="horz" lIns="128016" tIns="64008" rIns="128016" bIns="64008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650DB71A-F8C4-4BCE-8501-90293D0B6F1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7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512064" indent="-358445" algn="l" rtl="0" eaLnBrk="1" latinLnBrk="0" hangingPunct="1">
        <a:spcBef>
          <a:spcPts val="56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0509" indent="-320040" algn="l" rtl="0" eaLnBrk="1" latinLnBrk="0" hangingPunct="1">
        <a:spcBef>
          <a:spcPts val="454"/>
        </a:spcBef>
        <a:buClr>
          <a:schemeClr val="accent1"/>
        </a:buClr>
        <a:buFont typeface="Verdana"/>
        <a:buChar char="◦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03350" indent="-320040" algn="l" rtl="0" eaLnBrk="1" latinLnBrk="0" hangingPunct="1">
        <a:spcBef>
          <a:spcPts val="490"/>
        </a:spcBef>
        <a:buClr>
          <a:schemeClr val="accent2"/>
        </a:buClr>
        <a:buSzPct val="100000"/>
        <a:buFont typeface="Wingdings 2"/>
        <a:buChar char="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320040" algn="l" rtl="0" eaLnBrk="1" latinLnBrk="0" hangingPunct="1">
        <a:spcBef>
          <a:spcPts val="490"/>
        </a:spcBef>
        <a:buClr>
          <a:schemeClr val="accent2"/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indent="-320040" algn="l" rtl="0" eaLnBrk="1" latinLnBrk="0" hangingPunct="1">
        <a:spcBef>
          <a:spcPts val="490"/>
        </a:spcBef>
        <a:buClr>
          <a:schemeClr val="accent2"/>
        </a:buClr>
        <a:buFont typeface="Wingdings 2"/>
        <a:buChar char="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2240280" indent="-320040" algn="l" rtl="0" eaLnBrk="1" latinLnBrk="0" hangingPunct="1">
        <a:spcBef>
          <a:spcPts val="490"/>
        </a:spcBef>
        <a:buClr>
          <a:schemeClr val="accent3"/>
        </a:buClr>
        <a:buFont typeface="Wingdings 2"/>
        <a:buChar char="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2560320" indent="-320040" algn="l" rtl="0" eaLnBrk="1" latinLnBrk="0" hangingPunct="1">
        <a:spcBef>
          <a:spcPts val="490"/>
        </a:spcBef>
        <a:buClr>
          <a:schemeClr val="accent3"/>
        </a:buClr>
        <a:buFont typeface="Wingdings 2"/>
        <a:buChar char="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indent="-320040" algn="l" rtl="0" eaLnBrk="1" latinLnBrk="0" hangingPunct="1">
        <a:spcBef>
          <a:spcPts val="490"/>
        </a:spcBef>
        <a:buClr>
          <a:schemeClr val="accent3"/>
        </a:buClr>
        <a:buFont typeface="Wingdings 2"/>
        <a:buChar char="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400" indent="-320040" algn="l" rtl="0" eaLnBrk="1" latinLnBrk="0" hangingPunct="1">
        <a:spcBef>
          <a:spcPts val="490"/>
        </a:spcBef>
        <a:buClr>
          <a:schemeClr val="accent3"/>
        </a:buClr>
        <a:buFont typeface="Wingdings 2"/>
        <a:buChar char=""/>
        <a:defRPr kumimoji="0" sz="22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264096" y="496144"/>
            <a:ext cx="9124624" cy="12170445"/>
            <a:chOff x="264096" y="496144"/>
            <a:chExt cx="9124624" cy="12170445"/>
          </a:xfrm>
        </p:grpSpPr>
        <p:pic>
          <p:nvPicPr>
            <p:cNvPr id="5" name="Picture 13" descr="logo ae-6"/>
            <p:cNvPicPr>
              <a:picLocks noChangeAspect="1" noChangeArrowheads="1"/>
            </p:cNvPicPr>
            <p:nvPr/>
          </p:nvPicPr>
          <p:blipFill>
            <a:blip r:embed="rId2" cstate="print">
              <a:lum bright="20000"/>
            </a:blip>
            <a:srcRect l="1864" t="10956" b="6885"/>
            <a:stretch>
              <a:fillRect/>
            </a:stretch>
          </p:blipFill>
          <p:spPr bwMode="auto">
            <a:xfrm rot="14495963">
              <a:off x="2826367" y="4887812"/>
              <a:ext cx="5384762" cy="773994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4" name="Retângulo 3"/>
            <p:cNvSpPr/>
            <p:nvPr/>
          </p:nvSpPr>
          <p:spPr>
            <a:xfrm>
              <a:off x="480120" y="2296344"/>
              <a:ext cx="8761040" cy="3456384"/>
            </a:xfrm>
            <a:prstGeom prst="rect">
              <a:avLst/>
            </a:prstGeom>
          </p:spPr>
          <p:txBody>
            <a:bodyPr wrap="square" lIns="128001" tIns="64001" rIns="128001" bIns="64001">
              <a:spAutoFit/>
            </a:bodyPr>
            <a:lstStyle/>
            <a:p>
              <a:pPr algn="ctr"/>
              <a:r>
                <a:rPr lang="pt-BR" sz="2400" b="1" dirty="0" smtClean="0">
                  <a:solidFill>
                    <a:srgbClr val="006600"/>
                  </a:solidFill>
                  <a:latin typeface="Arial Narrow" pitchFamily="34" charset="0"/>
                </a:rPr>
                <a:t>O AMOR-EXIGENTE É UM GRUPO DE AUTO E MÚTUA AJUDA</a:t>
              </a:r>
            </a:p>
            <a:p>
              <a:pPr algn="ctr"/>
              <a:r>
                <a:rPr lang="pt-BR" sz="2400" b="1" dirty="0" smtClean="0">
                  <a:solidFill>
                    <a:srgbClr val="006600"/>
                  </a:solidFill>
                  <a:latin typeface="Arial Narrow" pitchFamily="34" charset="0"/>
                </a:rPr>
                <a:t> QUE CAPACITA SEUS FREQUENTADORES A OBTEREM</a:t>
              </a:r>
            </a:p>
            <a:p>
              <a:pPr algn="ctr"/>
              <a:r>
                <a:rPr lang="pt-BR" sz="2400" b="1" dirty="0" smtClean="0">
                  <a:solidFill>
                    <a:srgbClr val="006600"/>
                  </a:solidFill>
                  <a:latin typeface="Arial Narrow" pitchFamily="34" charset="0"/>
                </a:rPr>
                <a:t> QUALIDADE DE VIDA, PODENDO AJUDAR VOCÊ, QUE DESEJA MUDANÇAS DURADOURAS, EM SUAS RELAÇÕES FAMILIARES E EM SUA VIDA. QUANDO COMPORTAMENTOS INADEQUADOS, RELACIONADOS OU NÃO AO USO DE DROGAS, ESTÃO PREJUDICANDO SUAS RELAÇÕES COM AS PESSOAS E COM O MUNDO, LEMBRE-SE QUE VOCÊ TEM UM CAMINHO :</a:t>
              </a:r>
            </a:p>
            <a:p>
              <a:pPr algn="ctr"/>
              <a:r>
                <a:rPr lang="pt-BR" sz="2400" b="1" dirty="0" smtClean="0">
                  <a:solidFill>
                    <a:srgbClr val="006600"/>
                  </a:solidFill>
                  <a:latin typeface="Arial Narrow" pitchFamily="34" charset="0"/>
                </a:rPr>
                <a:t> AMOR-EXIGENTE</a:t>
              </a:r>
              <a:endParaRPr lang="pt-BR" sz="2400" b="1" dirty="0">
                <a:solidFill>
                  <a:srgbClr val="006600"/>
                </a:solidFill>
                <a:latin typeface="Arial Narrow" pitchFamily="34" charset="0"/>
              </a:endParaRPr>
            </a:p>
          </p:txBody>
        </p:sp>
        <p:pic>
          <p:nvPicPr>
            <p:cNvPr id="13316" name="Picture 4" descr="http://www.amorexigente.org.br/imagens/imagens_logo/logo.jpg"/>
            <p:cNvPicPr>
              <a:picLocks noChangeAspect="1" noChangeArrowheads="1"/>
            </p:cNvPicPr>
            <p:nvPr/>
          </p:nvPicPr>
          <p:blipFill>
            <a:blip r:embed="rId3" cstate="print"/>
            <a:srcRect l="1875" r="13751"/>
            <a:stretch>
              <a:fillRect/>
            </a:stretch>
          </p:blipFill>
          <p:spPr bwMode="auto">
            <a:xfrm>
              <a:off x="1410322" y="496144"/>
              <a:ext cx="6486622" cy="136939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1" name="Retângulo 10"/>
            <p:cNvSpPr/>
            <p:nvPr/>
          </p:nvSpPr>
          <p:spPr>
            <a:xfrm>
              <a:off x="419268" y="7576735"/>
              <a:ext cx="4381332" cy="8317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1200" b="1" dirty="0" smtClean="0">
                  <a:solidFill>
                    <a:srgbClr val="006600"/>
                  </a:solidFill>
                </a:rPr>
                <a:t>Amor Exigente Grupo Redentor</a:t>
              </a:r>
            </a:p>
            <a:p>
              <a:r>
                <a:rPr lang="pt-BR" sz="1200" dirty="0" smtClean="0">
                  <a:solidFill>
                    <a:srgbClr val="006600"/>
                  </a:solidFill>
                </a:rPr>
                <a:t>(Para Jovens)</a:t>
              </a:r>
            </a:p>
            <a:p>
              <a:r>
                <a:rPr lang="pt-BR" sz="1200" dirty="0" smtClean="0">
                  <a:solidFill>
                    <a:srgbClr val="006600"/>
                  </a:solidFill>
                </a:rPr>
                <a:t>Rua Visconde de Caravelas, 48 - Botafogo</a:t>
              </a:r>
            </a:p>
            <a:p>
              <a:r>
                <a:rPr lang="pt-BR" sz="1200" dirty="0" smtClean="0">
                  <a:solidFill>
                    <a:srgbClr val="006600"/>
                  </a:solidFill>
                </a:rPr>
                <a:t>Reuniões As Quintas-Feiras das 19:00 às 21:00 </a:t>
              </a:r>
              <a:r>
                <a:rPr lang="pt-BR" sz="1200" dirty="0" err="1" smtClean="0">
                  <a:solidFill>
                    <a:srgbClr val="006600"/>
                  </a:solidFill>
                </a:rPr>
                <a:t>hs</a:t>
              </a:r>
              <a:endParaRPr lang="pt-BR" sz="1200" dirty="0">
                <a:solidFill>
                  <a:srgbClr val="006600"/>
                </a:solidFill>
              </a:endParaRPr>
            </a:p>
          </p:txBody>
        </p:sp>
        <p:sp>
          <p:nvSpPr>
            <p:cNvPr id="12" name="Retângulo 11"/>
            <p:cNvSpPr/>
            <p:nvPr/>
          </p:nvSpPr>
          <p:spPr>
            <a:xfrm>
              <a:off x="419269" y="8440831"/>
              <a:ext cx="4309324" cy="10165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1200" b="1" dirty="0" smtClean="0">
                  <a:solidFill>
                    <a:srgbClr val="006600"/>
                  </a:solidFill>
                </a:rPr>
                <a:t>Amor Exigente Jorge </a:t>
              </a:r>
              <a:r>
                <a:rPr lang="pt-BR" sz="1200" b="1" dirty="0" err="1" smtClean="0">
                  <a:solidFill>
                    <a:srgbClr val="006600"/>
                  </a:solidFill>
                </a:rPr>
                <a:t>Gasparello</a:t>
              </a:r>
              <a:endParaRPr lang="pt-BR" sz="1200" b="1" dirty="0" smtClean="0">
                <a:solidFill>
                  <a:srgbClr val="006600"/>
                </a:solidFill>
              </a:endParaRPr>
            </a:p>
            <a:p>
              <a:r>
                <a:rPr lang="pt-BR" sz="1200" dirty="0" smtClean="0">
                  <a:solidFill>
                    <a:srgbClr val="006600"/>
                  </a:solidFill>
                </a:rPr>
                <a:t>(</a:t>
              </a:r>
              <a:r>
                <a:rPr lang="pt-BR" sz="1200" dirty="0">
                  <a:solidFill>
                    <a:srgbClr val="006600"/>
                  </a:solidFill>
                </a:rPr>
                <a:t>Para Pais e Familiares)</a:t>
              </a:r>
            </a:p>
            <a:p>
              <a:r>
                <a:rPr lang="pt-BR" sz="1200" dirty="0">
                  <a:solidFill>
                    <a:srgbClr val="006600"/>
                  </a:solidFill>
                </a:rPr>
                <a:t>Rua Visconde de Caravelas, 48 - Botafogo</a:t>
              </a:r>
            </a:p>
            <a:p>
              <a:r>
                <a:rPr lang="pt-BR" sz="1200" dirty="0" err="1">
                  <a:solidFill>
                    <a:srgbClr val="006600"/>
                  </a:solidFill>
                </a:rPr>
                <a:t>Tels</a:t>
              </a:r>
              <a:r>
                <a:rPr lang="pt-BR" sz="1200" dirty="0">
                  <a:solidFill>
                    <a:srgbClr val="006600"/>
                  </a:solidFill>
                </a:rPr>
                <a:t>: 2537.6324 / 8799.9116</a:t>
              </a:r>
            </a:p>
            <a:p>
              <a:r>
                <a:rPr lang="pt-BR" sz="1200" dirty="0">
                  <a:solidFill>
                    <a:srgbClr val="006600"/>
                  </a:solidFill>
                </a:rPr>
                <a:t>Reuniões </a:t>
              </a:r>
              <a:r>
                <a:rPr lang="pt-BR" sz="1200" dirty="0" smtClean="0">
                  <a:solidFill>
                    <a:srgbClr val="006600"/>
                  </a:solidFill>
                </a:rPr>
                <a:t>as </a:t>
              </a:r>
              <a:r>
                <a:rPr lang="pt-BR" sz="1200" dirty="0">
                  <a:solidFill>
                    <a:srgbClr val="006600"/>
                  </a:solidFill>
                </a:rPr>
                <a:t>Terças-Feiras das 19:00 às 21:00 </a:t>
              </a:r>
              <a:r>
                <a:rPr lang="pt-BR" sz="1200" dirty="0" err="1">
                  <a:solidFill>
                    <a:srgbClr val="006600"/>
                  </a:solidFill>
                </a:rPr>
                <a:t>hs</a:t>
              </a:r>
              <a:endParaRPr lang="pt-BR" sz="1200" dirty="0">
                <a:solidFill>
                  <a:srgbClr val="006600"/>
                </a:solidFill>
              </a:endParaRPr>
            </a:p>
          </p:txBody>
        </p:sp>
        <p:sp>
          <p:nvSpPr>
            <p:cNvPr id="13" name="Retângulo 12"/>
            <p:cNvSpPr/>
            <p:nvPr/>
          </p:nvSpPr>
          <p:spPr>
            <a:xfrm>
              <a:off x="419268" y="9520951"/>
              <a:ext cx="3661252" cy="8317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1200" b="1" dirty="0">
                  <a:solidFill>
                    <a:srgbClr val="006600"/>
                  </a:solidFill>
                </a:rPr>
                <a:t>Amor Exigente Campo Grande</a:t>
              </a:r>
            </a:p>
            <a:p>
              <a:r>
                <a:rPr lang="pt-BR" sz="1200" dirty="0">
                  <a:solidFill>
                    <a:srgbClr val="006600"/>
                  </a:solidFill>
                </a:rPr>
                <a:t>Igreja Nossa Senhora do Desterro</a:t>
              </a:r>
            </a:p>
            <a:p>
              <a:r>
                <a:rPr lang="pt-BR" sz="1200" dirty="0" err="1">
                  <a:solidFill>
                    <a:srgbClr val="006600"/>
                  </a:solidFill>
                </a:rPr>
                <a:t>Praía</a:t>
              </a:r>
              <a:r>
                <a:rPr lang="pt-BR" sz="1200" dirty="0">
                  <a:solidFill>
                    <a:srgbClr val="006600"/>
                  </a:solidFill>
                </a:rPr>
                <a:t> Dom </a:t>
              </a:r>
              <a:r>
                <a:rPr lang="pt-BR" sz="1200" dirty="0" err="1">
                  <a:solidFill>
                    <a:srgbClr val="006600"/>
                  </a:solidFill>
                </a:rPr>
                <a:t>Esberard</a:t>
              </a:r>
              <a:r>
                <a:rPr lang="pt-BR" sz="1200" dirty="0">
                  <a:solidFill>
                    <a:srgbClr val="006600"/>
                  </a:solidFill>
                </a:rPr>
                <a:t>, s/n. Campo Grande</a:t>
              </a:r>
            </a:p>
            <a:p>
              <a:r>
                <a:rPr lang="pt-BR" sz="1200" dirty="0" smtClean="0">
                  <a:solidFill>
                    <a:srgbClr val="006600"/>
                  </a:solidFill>
                </a:rPr>
                <a:t>Reuniões as </a:t>
              </a:r>
              <a:r>
                <a:rPr lang="pt-BR" sz="1200" dirty="0">
                  <a:solidFill>
                    <a:srgbClr val="006600"/>
                  </a:solidFill>
                </a:rPr>
                <a:t>Quintas-feiras às 19:30 </a:t>
              </a:r>
              <a:r>
                <a:rPr lang="pt-BR" sz="1200" dirty="0" err="1">
                  <a:solidFill>
                    <a:srgbClr val="006600"/>
                  </a:solidFill>
                </a:rPr>
                <a:t>hs</a:t>
              </a:r>
              <a:endParaRPr lang="pt-BR" sz="1200" dirty="0">
                <a:solidFill>
                  <a:srgbClr val="006600"/>
                </a:solidFill>
              </a:endParaRPr>
            </a:p>
          </p:txBody>
        </p:sp>
        <p:sp>
          <p:nvSpPr>
            <p:cNvPr id="14" name="Retângulo 13"/>
            <p:cNvSpPr/>
            <p:nvPr/>
          </p:nvSpPr>
          <p:spPr>
            <a:xfrm>
              <a:off x="419268" y="10385047"/>
              <a:ext cx="4656584" cy="10165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1200" b="1" dirty="0">
                  <a:solidFill>
                    <a:srgbClr val="006600"/>
                  </a:solidFill>
                </a:rPr>
                <a:t>Amor-Exigente Semeando Esperança</a:t>
              </a:r>
            </a:p>
            <a:p>
              <a:r>
                <a:rPr lang="pt-BR" sz="1200" dirty="0">
                  <a:solidFill>
                    <a:srgbClr val="006600"/>
                  </a:solidFill>
                </a:rPr>
                <a:t>Anexo a Paróquia São Batista</a:t>
              </a:r>
            </a:p>
            <a:p>
              <a:r>
                <a:rPr lang="pt-BR" sz="1200" dirty="0">
                  <a:solidFill>
                    <a:srgbClr val="006600"/>
                  </a:solidFill>
                </a:rPr>
                <a:t>Rua Prefeito Moreira Neto,72 - Centro - Macaé</a:t>
              </a:r>
            </a:p>
            <a:p>
              <a:r>
                <a:rPr lang="pt-BR" sz="1200" dirty="0">
                  <a:solidFill>
                    <a:srgbClr val="006600"/>
                  </a:solidFill>
                </a:rPr>
                <a:t>Coordenadora Cristiane Lopes de Queiroz Santos</a:t>
              </a:r>
            </a:p>
            <a:p>
              <a:r>
                <a:rPr lang="pt-BR" sz="1200" dirty="0" smtClean="0">
                  <a:solidFill>
                    <a:srgbClr val="006600"/>
                  </a:solidFill>
                </a:rPr>
                <a:t>Reuniões as </a:t>
              </a:r>
              <a:r>
                <a:rPr lang="pt-BR" sz="1200" dirty="0">
                  <a:solidFill>
                    <a:srgbClr val="006600"/>
                  </a:solidFill>
                </a:rPr>
                <a:t>Quintas-feiras das 19:00 às 21:00 </a:t>
              </a:r>
              <a:r>
                <a:rPr lang="pt-BR" sz="1200" dirty="0" err="1">
                  <a:solidFill>
                    <a:srgbClr val="006600"/>
                  </a:solidFill>
                </a:rPr>
                <a:t>hs</a:t>
              </a:r>
              <a:endParaRPr lang="pt-BR" sz="1200" dirty="0">
                <a:solidFill>
                  <a:srgbClr val="006600"/>
                </a:solidFill>
              </a:endParaRPr>
            </a:p>
          </p:txBody>
        </p:sp>
        <p:sp>
          <p:nvSpPr>
            <p:cNvPr id="15" name="Retângulo 14"/>
            <p:cNvSpPr/>
            <p:nvPr/>
          </p:nvSpPr>
          <p:spPr>
            <a:xfrm>
              <a:off x="408112" y="11465167"/>
              <a:ext cx="4608512" cy="12014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1200" b="1" dirty="0">
                  <a:solidFill>
                    <a:srgbClr val="006600"/>
                  </a:solidFill>
                </a:rPr>
                <a:t>Amor-Exigente Niterói - RJ</a:t>
              </a:r>
            </a:p>
            <a:p>
              <a:r>
                <a:rPr lang="pt-BR" sz="1200" dirty="0">
                  <a:solidFill>
                    <a:srgbClr val="006600"/>
                  </a:solidFill>
                </a:rPr>
                <a:t>Centro Comunitário Santa Rosa</a:t>
              </a:r>
            </a:p>
            <a:p>
              <a:r>
                <a:rPr lang="pt-BR" sz="1200" dirty="0">
                  <a:solidFill>
                    <a:srgbClr val="006600"/>
                  </a:solidFill>
                </a:rPr>
                <a:t>Rua Gal. Pereira da Silva 336/sobrado</a:t>
              </a:r>
            </a:p>
            <a:p>
              <a:r>
                <a:rPr lang="pt-BR" sz="1200" dirty="0">
                  <a:solidFill>
                    <a:srgbClr val="006600"/>
                  </a:solidFill>
                </a:rPr>
                <a:t>Santa Rosa Niterói /RJ</a:t>
              </a:r>
            </a:p>
            <a:p>
              <a:r>
                <a:rPr lang="pt-BR" sz="1200" dirty="0">
                  <a:solidFill>
                    <a:srgbClr val="006600"/>
                  </a:solidFill>
                </a:rPr>
                <a:t>Coordenadora Rosa Escobar (21) 2613 0221 7629 9515</a:t>
              </a:r>
            </a:p>
            <a:p>
              <a:r>
                <a:rPr lang="pt-BR" sz="1200" dirty="0" smtClean="0">
                  <a:solidFill>
                    <a:srgbClr val="006600"/>
                  </a:solidFill>
                </a:rPr>
                <a:t>Reuniões as </a:t>
              </a:r>
              <a:r>
                <a:rPr lang="pt-BR" sz="1200" dirty="0">
                  <a:solidFill>
                    <a:srgbClr val="006600"/>
                  </a:solidFill>
                </a:rPr>
                <a:t>Quartas-feiras das 20:00 às 22:00 </a:t>
              </a:r>
              <a:r>
                <a:rPr lang="pt-BR" sz="1200" dirty="0" err="1">
                  <a:solidFill>
                    <a:srgbClr val="006600"/>
                  </a:solidFill>
                </a:rPr>
                <a:t>hs</a:t>
              </a:r>
              <a:endParaRPr lang="pt-BR" sz="1200" dirty="0">
                <a:solidFill>
                  <a:srgbClr val="006600"/>
                </a:solidFill>
              </a:endParaRPr>
            </a:p>
          </p:txBody>
        </p:sp>
        <p:sp>
          <p:nvSpPr>
            <p:cNvPr id="16" name="Retângulo 15"/>
            <p:cNvSpPr/>
            <p:nvPr/>
          </p:nvSpPr>
          <p:spPr>
            <a:xfrm>
              <a:off x="264096" y="6760840"/>
              <a:ext cx="3801554" cy="5236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sz="2800" b="1" dirty="0" smtClean="0">
                  <a:solidFill>
                    <a:srgbClr val="006600"/>
                  </a:solidFill>
                  <a:latin typeface="Arial Narrow" pitchFamily="34" charset="0"/>
                </a:rPr>
                <a:t>Grupos de Amor Exigente</a:t>
              </a:r>
              <a:endParaRPr lang="pt-BR" dirty="0">
                <a:solidFill>
                  <a:srgbClr val="0066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223</Words>
  <Application>Microsoft Office PowerPoint</Application>
  <PresentationFormat>Papel A3 (297x420 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Concurso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Luciana</dc:creator>
  <cp:lastModifiedBy>Luciana</cp:lastModifiedBy>
  <cp:revision>12</cp:revision>
  <dcterms:created xsi:type="dcterms:W3CDTF">2012-04-09T01:07:58Z</dcterms:created>
  <dcterms:modified xsi:type="dcterms:W3CDTF">2012-04-22T19:38:15Z</dcterms:modified>
</cp:coreProperties>
</file>